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30"/>
  </p:normalViewPr>
  <p:slideViewPr>
    <p:cSldViewPr snapToGrid="0">
      <p:cViewPr varScale="1">
        <p:scale>
          <a:sx n="113" d="100"/>
          <a:sy n="113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0E550-4101-3342-8829-2913CB03C972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BE8E-601C-CC43-95A3-B276458C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2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D3D36-F671-1749-8DAA-A20A32469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BE09-6A43-E27C-7E46-4E722D05E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896BF-48F4-44A0-3FD0-17B8F06CE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1C3B4-8E4E-AC5D-FBF5-287D0A97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E5180-0CF0-87AF-34EB-86ED3DFF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165DA-98ED-DF04-275E-C011B26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5B7F-0082-C7A0-2E49-5B345D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B8721-9996-075E-0FC0-317563FB3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855A-EC7B-93E2-AA53-26B9A7EF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CB7F5-1A45-939B-54C2-D452AF9D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5859A-C5DC-7528-E8ED-535FE402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6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966A0-BBA6-8A0F-D1B3-7F32DC6CD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3E320-8B5F-F3F8-DC87-3A787AC5B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F22C-A7B4-A48E-B341-DD7003BD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2126D-43D4-DD93-7A8E-C3CB8D59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C1B1-D60B-0871-0D27-A64A7466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5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0E2D-8763-D2C7-653B-A25FD261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0932C-314A-CDE0-1D0A-11CFAEA96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82B5-968B-0792-776F-EEB209C9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117E4-69B0-F243-A842-596D93DD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4C38A-D033-8307-39D5-061CBFB6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1285-AE75-1D9C-45A7-5A08CDDF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5E7DF-A00F-64FE-E0C1-991B1E849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2E3F7-63D5-ADDB-99C7-98E260BA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CAD5C-D729-914A-1B4B-B42D6EAC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BD98B-D156-B008-125A-2ACE0ECE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B3C4-7C84-4435-F2FA-1A668E60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CF5D-3255-2FA8-41F3-4CE27351F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F6DBE-F62B-CFF7-9460-2CCAB2286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11E45-3B60-05CA-8C68-8CC5B77C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7A6A9-3C5E-7D33-6943-18FE14B1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04389-7767-7DC7-B625-388A03E5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5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1C9E-7C25-FECA-B6FF-16378E08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5013F-F9F4-280B-7C64-E739C28E1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04A38-EE22-41CB-AD5D-4AADB1975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BF651-DDAD-AE9C-187B-38ECB9BBE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7C27E-6D7D-F1F7-0662-EAD4C20CB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CEC64-B007-1B4E-CD04-A5A3C2F1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EBFD2-432F-E4DB-845D-C7D925DD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68047-5AA4-1145-F3B5-968E6780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3B53-A0B1-654F-5681-DF5EB3A0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E2AB6-90C3-08C9-7DFD-D28D1276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077D7-110D-8063-63FC-C47AD81D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97FB8-5648-403F-0CC9-7F510694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EBCF6-33C3-2BBA-CA07-8DD73576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5A1E9-7960-8AF2-1A1C-0F438F5C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3366E-9001-F9E3-287E-4C1FA51B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977F-CF8E-4342-EFE9-A421915C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06E8-928D-734D-464B-2C56F82A8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116E8-2C68-8F9B-2BB1-57AB5FC35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B454F-9AEC-2AC2-B8A3-9B4CFC82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ECA5F-EA69-CC35-C3AC-1D8A95BF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77344-B2AC-ABA0-9D38-4ABA6FB6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B5AA-481E-9610-5422-236C6632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E8541-FA4C-4BFB-C2E5-C32A437B8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35922-CB9B-EEDB-DAD6-F1DE137F5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8698F-0429-FDA7-18DD-6A01F800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6CA1C-BDB3-C4E3-7009-860E617C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CCF27-6878-4A53-D655-6BBBE697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D1F67-547C-4DA2-C5B3-99954A4C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C9054-BDBA-F93B-203D-E5FB5168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01940-1FA7-0E29-F629-302E6B7AF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67CFD7-557F-8442-8B74-381A0EFFAB9E}" type="datetimeFigureOut">
              <a:rPr lang="en-US" smtClean="0"/>
              <a:t>12/13/25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97F16-0B40-8304-182C-3972B4022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9881B-938E-DBAC-24A5-515037FCA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280512-BAF7-2944-968F-3DCD9F4F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9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83095-9A66-F407-50A1-D1F97435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b="1" dirty="0"/>
              <a:t>Pediatric Hand Study Group Annual Meeting 2026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50579-01B2-B61D-F150-BBA1056A2B4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80" y="2872899"/>
            <a:ext cx="4243589" cy="2238021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2900" dirty="0"/>
              <a:t>Where: Atlanta, GA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2900" dirty="0"/>
              <a:t>When: April 24 – 25, 2026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2200" dirty="0"/>
              <a:t>Abstracts due January 18</a:t>
            </a:r>
            <a:r>
              <a:rPr lang="en-US" sz="2200" baseline="30000" dirty="0"/>
              <a:t>th</a:t>
            </a:r>
            <a:r>
              <a:rPr lang="en-US" sz="2200" dirty="0"/>
              <a:t>, 2026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2200" dirty="0"/>
              <a:t>Featuring content and breakout sessions for surgeons and hand therapists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2200" dirty="0"/>
              <a:t>Founder’s Lecture by Dr. Ann Van Heest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37517-E11A-4D49-AD94-AF5F3CA1FC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6654" r="166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FCD818-58DB-2B32-11FF-33F7FCD88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01" y="5165784"/>
            <a:ext cx="3848100" cy="129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90137-A801-F30E-1518-22FAD7E88F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0902"/>
          <a:stretch>
            <a:fillRect/>
          </a:stretch>
        </p:blipFill>
        <p:spPr>
          <a:xfrm>
            <a:off x="6337657" y="4798208"/>
            <a:ext cx="1287681" cy="1321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24330-5ED2-58D4-5870-5386D6DB0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490" y="4802723"/>
            <a:ext cx="1287682" cy="1321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E1BB52-3D09-8DFE-8D54-061271752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1324" y="4798208"/>
            <a:ext cx="1235895" cy="1321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F4AB3A-BF79-1C35-7440-F949A13DBBA8}"/>
              </a:ext>
            </a:extLst>
          </p:cNvPr>
          <p:cNvSpPr txBox="1"/>
          <p:nvPr/>
        </p:nvSpPr>
        <p:spPr>
          <a:xfrm>
            <a:off x="6336132" y="6119336"/>
            <a:ext cx="1287681" cy="73866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Arial" panose="020B0604020202020204" pitchFamily="34" charset="0"/>
              </a:rPr>
              <a:t>Host:</a:t>
            </a:r>
          </a:p>
          <a:p>
            <a:pPr algn="ctr"/>
            <a:r>
              <a:rPr lang="en-US" sz="1400" dirty="0">
                <a:latin typeface="+mj-lt"/>
                <a:cs typeface="Arial" panose="020B0604020202020204" pitchFamily="34" charset="0"/>
              </a:rPr>
              <a:t>Allen </a:t>
            </a:r>
            <a:r>
              <a:rPr lang="en-US" sz="1400" dirty="0" err="1">
                <a:latin typeface="+mj-lt"/>
                <a:cs typeface="Arial" panose="020B0604020202020204" pitchFamily="34" charset="0"/>
              </a:rPr>
              <a:t>Peljovich</a:t>
            </a:r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algn="ctr"/>
            <a:endParaRPr lang="en-US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18515-D5FF-AAE9-D622-10B92FC8FB56}"/>
              </a:ext>
            </a:extLst>
          </p:cNvPr>
          <p:cNvSpPr txBox="1"/>
          <p:nvPr/>
        </p:nvSpPr>
        <p:spPr>
          <a:xfrm>
            <a:off x="7817965" y="6117079"/>
            <a:ext cx="1287681" cy="73866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Arial" panose="020B0604020202020204" pitchFamily="34" charset="0"/>
              </a:rPr>
              <a:t>Co-Chair: Margaret Cooke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5F729-7881-91FC-EF2D-46B661A2A50C}"/>
              </a:ext>
            </a:extLst>
          </p:cNvPr>
          <p:cNvSpPr txBox="1"/>
          <p:nvPr/>
        </p:nvSpPr>
        <p:spPr>
          <a:xfrm>
            <a:off x="9298272" y="6117079"/>
            <a:ext cx="1235895" cy="73866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Arial" panose="020B0604020202020204" pitchFamily="34" charset="0"/>
              </a:rPr>
              <a:t>Co-Chair: Eugene Park</a:t>
            </a:r>
          </a:p>
          <a:p>
            <a:pPr algn="ctr"/>
            <a:endParaRPr lang="en-US" sz="1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495327-0144-4071-6BDC-EC389CE7C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3032" y="4798208"/>
            <a:ext cx="1261966" cy="1325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E9B437-A39B-9603-D8B7-ED1C4893E4A8}"/>
              </a:ext>
            </a:extLst>
          </p:cNvPr>
          <p:cNvSpPr txBox="1"/>
          <p:nvPr/>
        </p:nvSpPr>
        <p:spPr>
          <a:xfrm>
            <a:off x="10733032" y="6123851"/>
            <a:ext cx="1261966" cy="73866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Arial" panose="020B0604020202020204" pitchFamily="34" charset="0"/>
              </a:rPr>
              <a:t>Co-Chair: Jennifer Chan</a:t>
            </a:r>
          </a:p>
          <a:p>
            <a:pPr algn="ctr"/>
            <a:endParaRPr lang="en-US" sz="1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383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61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Pediatric Hand Study Group Annual Meeting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Eugene Park</dc:creator>
  <cp:lastModifiedBy>Eugene Park</cp:lastModifiedBy>
  <cp:revision>6</cp:revision>
  <dcterms:created xsi:type="dcterms:W3CDTF">2025-07-11T00:05:46Z</dcterms:created>
  <dcterms:modified xsi:type="dcterms:W3CDTF">2025-12-13T19:40:18Z</dcterms:modified>
</cp:coreProperties>
</file>